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7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roup 141">
            <a:extLst>
              <a:ext uri="{FF2B5EF4-FFF2-40B4-BE49-F238E27FC236}">
                <a16:creationId xmlns:a16="http://schemas.microsoft.com/office/drawing/2014/main" id="{5030121B-AE57-234D-9B99-94C7387D79A4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53948182-23E5-4943-AB3D-DB823BB58249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64DC8330-7939-EE4D-AB46-2CB61D7F9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F8B29AA-35B5-AF43-8746-DA3CAD22C32C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E875FB5C-7042-FA47-8582-E1DC7A33B8EA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129BB98-3188-394C-9836-D0032D2FBCE7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EA59A72-9D0C-1646-9AFF-3208C93BF5BE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1A9538A-33A4-7947-8F1A-666E245A8714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DCE1890A-929C-554E-80B5-930DF82C29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C2385B69-6867-064B-8ABE-6C7F7579D943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38F51DA3-3BB4-1F4E-B665-1F05EA003B4B}"/>
              </a:ext>
            </a:extLst>
          </p:cNvPr>
          <p:cNvGrpSpPr/>
          <p:nvPr/>
        </p:nvGrpSpPr>
        <p:grpSpPr>
          <a:xfrm>
            <a:off x="576072" y="3921760"/>
            <a:ext cx="4599479" cy="2433963"/>
            <a:chOff x="444054" y="1163261"/>
            <a:chExt cx="4599479" cy="2433963"/>
          </a:xfrm>
        </p:grpSpPr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D054865E-5779-0944-A15F-80C751DF38A4}"/>
                </a:ext>
              </a:extLst>
            </p:cNvPr>
            <p:cNvSpPr/>
            <p:nvPr/>
          </p:nvSpPr>
          <p:spPr>
            <a:xfrm>
              <a:off x="448662" y="1167685"/>
              <a:ext cx="4594871" cy="242953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5D8D1452-09BC-194C-A43D-48FBDACC558D}"/>
                </a:ext>
              </a:extLst>
            </p:cNvPr>
            <p:cNvSpPr/>
            <p:nvPr/>
          </p:nvSpPr>
          <p:spPr>
            <a:xfrm>
              <a:off x="452849" y="1173421"/>
              <a:ext cx="632640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CCC08DF1-6594-734F-83DF-F16C1A63D3BE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5994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E9312C5-703F-FD4D-BCB5-3F108ABB2A8A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6C523BE4-3977-8141-8FA4-7FFD9BEE4A40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58" name="Rectangle 157">
              <a:extLst>
                <a:ext uri="{FF2B5EF4-FFF2-40B4-BE49-F238E27FC236}">
                  <a16:creationId xmlns:a16="http://schemas.microsoft.com/office/drawing/2014/main" id="{1DE91E1F-75B3-CB40-9F15-9E5FE3AC1F2E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3CCE02B-7B6C-384A-9FFE-FF2FDA3875C3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013D701B-6D86-DB4B-B70B-7A02E580F96C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835F9F94-73F8-6C47-BBEE-A753ADAA5F27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D7969FBD-CCB4-2641-85E9-5113017B8F71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977319D2-3C0A-AF43-BBF5-F677AF54355B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DFAD1343-5F6B-A842-A72E-D96D6D9DBA93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CF0BEF76-B75C-D346-8E1A-DC1B49EDA0E9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B9F7550B-0F61-5E4F-910E-2C3EE25DA7BA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958F6483-7283-5D4B-9CF4-E2D19B38A884}"/>
                </a:ext>
              </a:extLst>
            </p:cNvPr>
            <p:cNvSpPr/>
            <p:nvPr/>
          </p:nvSpPr>
          <p:spPr>
            <a:xfrm>
              <a:off x="4319569" y="1173421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8130020F-3E72-8A41-8ECE-7CBF6E75ED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35656" y="1163261"/>
              <a:ext cx="4568" cy="23113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AE6733BA-E953-5946-8DA3-FCB2160DC42C}"/>
              </a:ext>
            </a:extLst>
          </p:cNvPr>
          <p:cNvGrpSpPr/>
          <p:nvPr/>
        </p:nvGrpSpPr>
        <p:grpSpPr>
          <a:xfrm>
            <a:off x="577859" y="1042416"/>
            <a:ext cx="4599479" cy="2433963"/>
            <a:chOff x="444054" y="1163261"/>
            <a:chExt cx="4599479" cy="2433963"/>
          </a:xfrm>
        </p:grpSpPr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7A3FE778-51AD-5944-B2FF-5294C7FD1FE6}"/>
                </a:ext>
              </a:extLst>
            </p:cNvPr>
            <p:cNvSpPr/>
            <p:nvPr/>
          </p:nvSpPr>
          <p:spPr>
            <a:xfrm>
              <a:off x="448662" y="1167685"/>
              <a:ext cx="4594871" cy="242953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C5F4DD67-F2BB-8A44-9B5B-6BAADA9F81BF}"/>
                </a:ext>
              </a:extLst>
            </p:cNvPr>
            <p:cNvSpPr/>
            <p:nvPr/>
          </p:nvSpPr>
          <p:spPr>
            <a:xfrm>
              <a:off x="452849" y="1173421"/>
              <a:ext cx="632640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9F164A3B-5EFF-2743-B391-8307273DE818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5994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870921F6-CD59-E04C-B137-D61307951199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DB9A034A-1A72-074E-9C6A-5100E2D944EB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30F3E866-4586-1B4E-B32F-9F63A544B7DB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8097A865-98A4-344B-BAEA-F6C71D3AB455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F424B445-0D99-C74A-A551-81DECC4BD340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8" name="Rectangle 177">
              <a:extLst>
                <a:ext uri="{FF2B5EF4-FFF2-40B4-BE49-F238E27FC236}">
                  <a16:creationId xmlns:a16="http://schemas.microsoft.com/office/drawing/2014/main" id="{D89539ED-5816-EC42-AA77-F63FDED76C8D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7A6B4892-EFE5-BF45-AC26-A86709CF8F0B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947471E0-0FD0-E94F-87B9-7D7841FD0B7E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AA2E549F-2718-9946-8520-92998E42C647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C563D934-2A0A-BA44-8673-0BB68BD854DE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8C056D11-B556-1A4A-BD67-CE222E4156FC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D6197E5F-8A96-9441-A4D5-5DE8AE1BE3FC}"/>
                </a:ext>
              </a:extLst>
            </p:cNvPr>
            <p:cNvSpPr/>
            <p:nvPr/>
          </p:nvSpPr>
          <p:spPr>
            <a:xfrm>
              <a:off x="4319569" y="1173421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8A0E3808-304D-B747-8262-1E8F80A595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35656" y="1163261"/>
              <a:ext cx="4568" cy="23113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DCBEFC89-A8D8-064C-BE86-A96056BB1ED0}"/>
              </a:ext>
            </a:extLst>
          </p:cNvPr>
          <p:cNvGrpSpPr/>
          <p:nvPr/>
        </p:nvGrpSpPr>
        <p:grpSpPr>
          <a:xfrm>
            <a:off x="5514368" y="3916454"/>
            <a:ext cx="4599479" cy="2433963"/>
            <a:chOff x="444054" y="1163261"/>
            <a:chExt cx="4599479" cy="2433963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0A2C8053-12BE-0A4A-BB38-44A931CE8BF5}"/>
                </a:ext>
              </a:extLst>
            </p:cNvPr>
            <p:cNvSpPr/>
            <p:nvPr/>
          </p:nvSpPr>
          <p:spPr>
            <a:xfrm>
              <a:off x="448662" y="1167685"/>
              <a:ext cx="4594871" cy="242953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277ABDAB-2700-BB4A-B97C-ACFA6B9D8BC6}"/>
                </a:ext>
              </a:extLst>
            </p:cNvPr>
            <p:cNvSpPr/>
            <p:nvPr/>
          </p:nvSpPr>
          <p:spPr>
            <a:xfrm>
              <a:off x="452849" y="1173421"/>
              <a:ext cx="632640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0995F74C-0D47-8842-865B-A0FDC6EC5395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5994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4CAA11F2-AD04-464E-A282-ED6D68677BF9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2908BF63-AE37-DA48-93BB-D628FE52FD8E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B6C2D91-CB53-CC48-82EA-246A0F520D61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3" name="Rectangle 192">
              <a:extLst>
                <a:ext uri="{FF2B5EF4-FFF2-40B4-BE49-F238E27FC236}">
                  <a16:creationId xmlns:a16="http://schemas.microsoft.com/office/drawing/2014/main" id="{0A564111-C756-7B4F-B2A1-AA903B4ABA1C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194" name="Rectangle 193">
              <a:extLst>
                <a:ext uri="{FF2B5EF4-FFF2-40B4-BE49-F238E27FC236}">
                  <a16:creationId xmlns:a16="http://schemas.microsoft.com/office/drawing/2014/main" id="{9403613A-AF47-4F4E-8388-882A5A9BF4BB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83FB9C8B-350B-824B-BFD5-7F78CB46B6E2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7EC8F99D-10F1-F14F-888F-834AF3C96E12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7" name="Rectangle 196">
              <a:extLst>
                <a:ext uri="{FF2B5EF4-FFF2-40B4-BE49-F238E27FC236}">
                  <a16:creationId xmlns:a16="http://schemas.microsoft.com/office/drawing/2014/main" id="{456B6B04-1837-B645-A9FD-D5C9C8EFB6F0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198" name="Rectangle 197">
              <a:extLst>
                <a:ext uri="{FF2B5EF4-FFF2-40B4-BE49-F238E27FC236}">
                  <a16:creationId xmlns:a16="http://schemas.microsoft.com/office/drawing/2014/main" id="{A51939BE-6D98-D848-87B6-D903F0CF78CF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9" name="Rectangle 198">
              <a:extLst>
                <a:ext uri="{FF2B5EF4-FFF2-40B4-BE49-F238E27FC236}">
                  <a16:creationId xmlns:a16="http://schemas.microsoft.com/office/drawing/2014/main" id="{C2700936-7751-3B45-ABF3-BD5F44CBB6C7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4FE7128D-0E5F-8E44-B42F-38AAE9B38933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049CF85A-2842-0344-B48A-9986A6490E5C}"/>
                </a:ext>
              </a:extLst>
            </p:cNvPr>
            <p:cNvSpPr/>
            <p:nvPr/>
          </p:nvSpPr>
          <p:spPr>
            <a:xfrm>
              <a:off x="4319569" y="1173421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0AD9A3C2-5FAF-404F-8499-A1F4326344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35656" y="1163261"/>
              <a:ext cx="4568" cy="23113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BB68CCA-A232-1849-A156-CA29B3E95C9B}"/>
              </a:ext>
            </a:extLst>
          </p:cNvPr>
          <p:cNvGrpSpPr/>
          <p:nvPr/>
        </p:nvGrpSpPr>
        <p:grpSpPr>
          <a:xfrm>
            <a:off x="5512980" y="1037110"/>
            <a:ext cx="4599479" cy="2433963"/>
            <a:chOff x="444054" y="1163261"/>
            <a:chExt cx="4599479" cy="2433963"/>
          </a:xfrm>
        </p:grpSpPr>
        <p:sp>
          <p:nvSpPr>
            <p:cNvPr id="204" name="Rectangle 203">
              <a:extLst>
                <a:ext uri="{FF2B5EF4-FFF2-40B4-BE49-F238E27FC236}">
                  <a16:creationId xmlns:a16="http://schemas.microsoft.com/office/drawing/2014/main" id="{18273550-DC86-1847-B23B-AACBCE7FFA13}"/>
                </a:ext>
              </a:extLst>
            </p:cNvPr>
            <p:cNvSpPr/>
            <p:nvPr/>
          </p:nvSpPr>
          <p:spPr>
            <a:xfrm>
              <a:off x="448662" y="1167685"/>
              <a:ext cx="4594871" cy="2429539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C49467A7-311E-6A47-93B4-8072A6CC44DE}"/>
                </a:ext>
              </a:extLst>
            </p:cNvPr>
            <p:cNvSpPr/>
            <p:nvPr/>
          </p:nvSpPr>
          <p:spPr>
            <a:xfrm>
              <a:off x="452849" y="1173421"/>
              <a:ext cx="632640" cy="238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5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#:</a:t>
              </a:r>
              <a:endParaRPr lang="en-US" sz="9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74AFFDDF-AB04-6948-923D-A83C7D7D7C02}"/>
                </a:ext>
              </a:extLst>
            </p:cNvPr>
            <p:cNvCxnSpPr>
              <a:cxnSpLocks/>
            </p:cNvCxnSpPr>
            <p:nvPr/>
          </p:nvCxnSpPr>
          <p:spPr>
            <a:xfrm>
              <a:off x="444054" y="1399661"/>
              <a:ext cx="459943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F088F848-AFBB-8842-B45C-B5FCFADD8272}"/>
                </a:ext>
              </a:extLst>
            </p:cNvPr>
            <p:cNvSpPr/>
            <p:nvPr/>
          </p:nvSpPr>
          <p:spPr>
            <a:xfrm>
              <a:off x="1439835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A3B4662B-D748-924B-9815-E3B5B41D9EBA}"/>
                </a:ext>
              </a:extLst>
            </p:cNvPr>
            <p:cNvSpPr/>
            <p:nvPr/>
          </p:nvSpPr>
          <p:spPr>
            <a:xfrm>
              <a:off x="152320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ECU</a:t>
              </a:r>
            </a:p>
          </p:txBody>
        </p:sp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9DF2126D-4E79-EF45-A934-B0D8EC3D22E0}"/>
                </a:ext>
              </a:extLst>
            </p:cNvPr>
            <p:cNvSpPr/>
            <p:nvPr/>
          </p:nvSpPr>
          <p:spPr>
            <a:xfrm>
              <a:off x="2036240" y="1221949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0493273E-1B96-E34C-A1A4-39F3648E49A2}"/>
                </a:ext>
              </a:extLst>
            </p:cNvPr>
            <p:cNvSpPr/>
            <p:nvPr/>
          </p:nvSpPr>
          <p:spPr>
            <a:xfrm>
              <a:off x="2119607" y="117525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CU</a:t>
              </a:r>
            </a:p>
          </p:txBody>
        </p:sp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47CA6422-E68C-AF42-B204-026CFDA8DE1B}"/>
                </a:ext>
              </a:extLst>
            </p:cNvPr>
            <p:cNvSpPr/>
            <p:nvPr/>
          </p:nvSpPr>
          <p:spPr>
            <a:xfrm>
              <a:off x="2564620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2" name="Rectangle 211">
              <a:extLst>
                <a:ext uri="{FF2B5EF4-FFF2-40B4-BE49-F238E27FC236}">
                  <a16:creationId xmlns:a16="http://schemas.microsoft.com/office/drawing/2014/main" id="{9A02EF57-5E3B-A148-B72F-01A9D5409ACF}"/>
                </a:ext>
              </a:extLst>
            </p:cNvPr>
            <p:cNvSpPr/>
            <p:nvPr/>
          </p:nvSpPr>
          <p:spPr>
            <a:xfrm>
              <a:off x="2651162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MCU</a:t>
              </a:r>
            </a:p>
          </p:txBody>
        </p:sp>
        <p:sp>
          <p:nvSpPr>
            <p:cNvPr id="213" name="Rectangle 212">
              <a:extLst>
                <a:ext uri="{FF2B5EF4-FFF2-40B4-BE49-F238E27FC236}">
                  <a16:creationId xmlns:a16="http://schemas.microsoft.com/office/drawing/2014/main" id="{998FB6ED-0F7B-F14D-8E68-470BA3DCE677}"/>
                </a:ext>
              </a:extLst>
            </p:cNvPr>
            <p:cNvSpPr/>
            <p:nvPr/>
          </p:nvSpPr>
          <p:spPr>
            <a:xfrm>
              <a:off x="3194786" y="1221066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D168BD13-DBA8-3147-8204-5453A4CBF8B7}"/>
                </a:ext>
              </a:extLst>
            </p:cNvPr>
            <p:cNvSpPr/>
            <p:nvPr/>
          </p:nvSpPr>
          <p:spPr>
            <a:xfrm>
              <a:off x="3278153" y="1177548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MS</a:t>
              </a:r>
            </a:p>
          </p:txBody>
        </p:sp>
        <p:sp>
          <p:nvSpPr>
            <p:cNvPr id="215" name="Rectangle 214">
              <a:extLst>
                <a:ext uri="{FF2B5EF4-FFF2-40B4-BE49-F238E27FC236}">
                  <a16:creationId xmlns:a16="http://schemas.microsoft.com/office/drawing/2014/main" id="{1F52E218-9006-8943-AA22-8401E8E3C5AA}"/>
                </a:ext>
              </a:extLst>
            </p:cNvPr>
            <p:cNvSpPr/>
            <p:nvPr/>
          </p:nvSpPr>
          <p:spPr>
            <a:xfrm>
              <a:off x="3735809" y="1220714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22E66116-0BBA-424F-B228-3641CDD87D57}"/>
                </a:ext>
              </a:extLst>
            </p:cNvPr>
            <p:cNvSpPr/>
            <p:nvPr/>
          </p:nvSpPr>
          <p:spPr>
            <a:xfrm>
              <a:off x="3822351" y="1177196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</a:t>
              </a:r>
            </a:p>
          </p:txBody>
        </p:sp>
        <p:sp>
          <p:nvSpPr>
            <p:cNvPr id="217" name="Rectangle 216">
              <a:extLst>
                <a:ext uri="{FF2B5EF4-FFF2-40B4-BE49-F238E27FC236}">
                  <a16:creationId xmlns:a16="http://schemas.microsoft.com/office/drawing/2014/main" id="{81C4C94C-EC59-C441-A38E-CF8651809E70}"/>
                </a:ext>
              </a:extLst>
            </p:cNvPr>
            <p:cNvSpPr/>
            <p:nvPr/>
          </p:nvSpPr>
          <p:spPr>
            <a:xfrm>
              <a:off x="4236202" y="1224192"/>
              <a:ext cx="125422" cy="125422"/>
            </a:xfrm>
            <a:prstGeom prst="rect">
              <a:avLst/>
            </a:prstGeom>
            <a:noFill/>
            <a:ln w="6350" cap="rnd" cmpd="sng">
              <a:solidFill>
                <a:srgbClr val="999999"/>
              </a:solidFill>
              <a:round/>
            </a:ln>
            <a:effectLst>
              <a:softEdge rad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CD6651E4-4455-2842-9309-405868163B57}"/>
                </a:ext>
              </a:extLst>
            </p:cNvPr>
            <p:cNvSpPr/>
            <p:nvPr/>
          </p:nvSpPr>
          <p:spPr>
            <a:xfrm>
              <a:off x="4319569" y="1173421"/>
              <a:ext cx="508472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90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EWS</a:t>
              </a:r>
            </a:p>
          </p:txBody>
        </p: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D1594079-21DA-C54B-A8DC-DAFDCCA446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35656" y="1163261"/>
              <a:ext cx="4568" cy="23113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658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42</Words>
  <Application>Microsoft Macintosh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47</cp:revision>
  <cp:lastPrinted>2019-01-04T21:19:45Z</cp:lastPrinted>
  <dcterms:created xsi:type="dcterms:W3CDTF">2018-03-22T01:28:58Z</dcterms:created>
  <dcterms:modified xsi:type="dcterms:W3CDTF">2019-01-04T22:20:19Z</dcterms:modified>
</cp:coreProperties>
</file>